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17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13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86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13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1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30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22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19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07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8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71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FD40-D85C-40C7-8803-7C74CFF74BBB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BFBC-0210-4F14-9EE1-015DC7DE6C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15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420888"/>
            <a:ext cx="8136904" cy="28007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ARTIGO</a:t>
            </a:r>
          </a:p>
          <a:p>
            <a:pPr algn="ctr"/>
            <a:endParaRPr lang="pt-BR" sz="4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</a:t>
            </a:r>
          </a:p>
          <a:p>
            <a:pPr algn="ctr"/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TCE</a:t>
            </a:r>
            <a:endParaRPr lang="pt-BR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5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7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Tribunal de Contas do Estado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 Vecchio</dc:creator>
  <cp:lastModifiedBy>Marcia Vecchio</cp:lastModifiedBy>
  <cp:revision>11</cp:revision>
  <dcterms:created xsi:type="dcterms:W3CDTF">2015-08-12T19:02:35Z</dcterms:created>
  <dcterms:modified xsi:type="dcterms:W3CDTF">2015-08-18T17:44:06Z</dcterms:modified>
</cp:coreProperties>
</file>